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774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3EC26-FBA0-B283-FFAA-B5E96773EF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096CEC-7104-DACF-978E-C356B20BD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3EE25-1115-D347-2449-DFC943327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D7B8-7A5C-4F8F-AA4E-DE1A674342B6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D4EC1-0756-F9B9-F369-0433C72C1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9E2F1-D4D8-6EF3-701D-FD5F94557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C3A9-8D4C-4955-8140-D6911B979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24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F389C-6FE0-D970-7D2E-DBFFB6F17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56E7A2-D7A2-0CBF-A1C7-1C5BD87EC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25073-33D4-8AA4-9B19-288D4551B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D7B8-7A5C-4F8F-AA4E-DE1A674342B6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32AF8-10B4-850B-B76F-3B499875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81A16-3370-7F8B-4F0E-3B40ED610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C3A9-8D4C-4955-8140-D6911B979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47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A333E0-E0E4-723F-A142-130B8D7A13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094C11-A0B2-73AB-4B1C-A78D3DC4F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7D2B1-9B73-E05B-317F-D53C61BB3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D7B8-7A5C-4F8F-AA4E-DE1A674342B6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27460-CA4A-A1AC-4F9F-C315F984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24B07-B7F0-BECA-4EE3-6B8C96BB7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C3A9-8D4C-4955-8140-D6911B979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0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1A38D-B494-C7FB-F8D9-6F89B3AFD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97E36-5320-27AA-7367-5161CD248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52C2C-8C11-EBF5-D548-E78056AA9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D7B8-7A5C-4F8F-AA4E-DE1A674342B6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D58DA-3BB0-6B1A-3F6A-E34300A9F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1C1CF-D7AE-7D92-DE08-553EF37C9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C3A9-8D4C-4955-8140-D6911B979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18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EC1F-22DE-BF49-6BD4-7444DBDA9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0681D-6DCA-B612-F9B5-7975EB2F4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505C9-888E-E751-DFEE-F41D04291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D7B8-7A5C-4F8F-AA4E-DE1A674342B6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CB0F8-D1A9-2500-5B9A-12D9A7CD9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59221-7135-71B4-DA14-2018B2899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C3A9-8D4C-4955-8140-D6911B979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1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5DEF1-1D78-5C97-1F51-FF47BA232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8F8A1-8F20-B026-6245-6A730372E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EA8713-2B27-9D33-A9D5-F78C4EC58D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A19AE5-621C-FF4D-009F-87C581FD8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D7B8-7A5C-4F8F-AA4E-DE1A674342B6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9437FF-86A9-6565-BA9A-F73EBBD50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64340-4871-7468-687D-7096E4D59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C3A9-8D4C-4955-8140-D6911B979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24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AE9DD-3A5C-F4F8-5A35-E25F20AF0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87A46-FCE0-0A05-8493-22D6AC2A7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B8463-0EF3-5694-BFDD-2E6F39BD7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A6111E-C142-4844-7248-50657AD69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F3444-8239-8CA7-3A56-CFCE57073F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492800-A725-60F3-7442-5A3A6D84A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D7B8-7A5C-4F8F-AA4E-DE1A674342B6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1569A8-1213-7806-E3BE-D63561FED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0D88C2-5646-B034-2B28-5834985E8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C3A9-8D4C-4955-8140-D6911B979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50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ECD0E-008D-5A7D-CC00-97302B320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C24C38-6D08-ED54-4888-922A63BCC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D7B8-7A5C-4F8F-AA4E-DE1A674342B6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C3E0C1-D300-93DC-A5F2-10DA59E7C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B06B10-5B59-3A4E-B82C-7DD68CE91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C3A9-8D4C-4955-8140-D6911B979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52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F2B99E-5791-2499-DAAB-B4BB21ADE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D7B8-7A5C-4F8F-AA4E-DE1A674342B6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E8E0A4-7940-A9D1-AB14-7B3D69F64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89E2D-AAAC-3129-AE6B-74096C71F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C3A9-8D4C-4955-8140-D6911B979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90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43DE3-AF21-1237-8739-3D0F47EC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7C415-BEC8-4D89-37DE-503AB1598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952E0D-CDD2-A819-FC0D-8A9C0211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237B62-0ED5-D680-C6CC-F541214A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D7B8-7A5C-4F8F-AA4E-DE1A674342B6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20636C-D769-7473-159C-33352E212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A1FEC6-B011-6756-0E2A-B2DEE1EA4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C3A9-8D4C-4955-8140-D6911B979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24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2C623-5C32-268C-5519-1CFB7D10B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466ABB-951F-2E7B-C056-00AD031B53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612B89-3578-6EF0-9B25-F19D17866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310C5-6A8B-0F18-CCE5-058F93386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D7B8-7A5C-4F8F-AA4E-DE1A674342B6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A4DB42-B81D-B1F2-FD4D-ADC71BA16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CEED8-66B5-D4EB-1898-9AB5D2999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C3A9-8D4C-4955-8140-D6911B979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58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002CC3-79CA-998D-448E-DB6E0DF8E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FB1A-9330-45DA-3662-A8CD2F41E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1651F-5788-07CD-E539-4A43C7AC73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1D7B8-7A5C-4F8F-AA4E-DE1A674342B6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C1782-4EFC-1FEA-9FB7-A4D9961C70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8D2E0-30F3-E189-194E-F855CFA2A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3C3A9-8D4C-4955-8140-D6911B979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orporate-news.co.u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rporate-news.co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678829-847D-E187-F11A-037F68A6E5E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3C5435-720E-B445-F845-985C6C7EF2B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236"/>
            <a:ext cx="12192000" cy="15586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12FBEF-51AB-4CC1-2A04-C683ABE473E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7796"/>
            <a:ext cx="12192000" cy="6096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E235945-D73B-7359-3E3A-B5B022BCEC08}"/>
              </a:ext>
            </a:extLst>
          </p:cNvPr>
          <p:cNvSpPr/>
          <p:nvPr/>
        </p:nvSpPr>
        <p:spPr>
          <a:xfrm>
            <a:off x="7082822" y="2808873"/>
            <a:ext cx="56616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MEDIA PACK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903265-D149-F1CF-A383-439B7376B38A}"/>
              </a:ext>
            </a:extLst>
          </p:cNvPr>
          <p:cNvSpPr txBox="1"/>
          <p:nvPr/>
        </p:nvSpPr>
        <p:spPr>
          <a:xfrm>
            <a:off x="7082822" y="58244"/>
            <a:ext cx="64389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nfo@corporate-news.co.uk</a:t>
            </a:r>
            <a:endParaRPr lang="en-US" sz="2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9781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6DFBC4F-AF86-0776-DA7E-A06F0270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9" b="20301"/>
          <a:stretch/>
        </p:blipFill>
        <p:spPr>
          <a:xfrm>
            <a:off x="0" y="1410056"/>
            <a:ext cx="4171950" cy="56388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461560-D689-A435-3FF1-AA98FC5A4332}"/>
              </a:ext>
            </a:extLst>
          </p:cNvPr>
          <p:cNvSpPr txBox="1"/>
          <p:nvPr/>
        </p:nvSpPr>
        <p:spPr>
          <a:xfrm>
            <a:off x="4171950" y="1967298"/>
            <a:ext cx="802005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b="0" i="0" dirty="0">
                <a:effectLst/>
              </a:rPr>
              <a:t>Welcome to Corporate-News.co.uk, the premier news media platform designed for professionals seeking to stay informed and connected. We feature in-depth articles that spotlight key developments across various regions and sectors, ensuring you never miss critical insights. </a:t>
            </a:r>
          </a:p>
          <a:p>
            <a:pPr algn="ctr" fontAlgn="base"/>
            <a:endParaRPr lang="en-US" dirty="0"/>
          </a:p>
          <a:p>
            <a:pPr algn="ctr" fontAlgn="base"/>
            <a:r>
              <a:rPr lang="en-US" b="0" i="0" dirty="0">
                <a:effectLst/>
              </a:rPr>
              <a:t>Our corporate recruitment platform is tailored to help professionals discover the latest job openings that align with their career goals. Additionally, we provide a dedicated space for showcasing corporate events, fostering networking opportunities, and building meaningful connections. With our business directory, professionals can easily generate leads and enhance their visibility for a simple subscription fee. Join us in navigating the evolving landscape of your industry and unlocking new opportunities for growth and collaboration.</a:t>
            </a:r>
          </a:p>
          <a:p>
            <a:pPr algn="ctr" fontAlgn="base"/>
            <a:r>
              <a:rPr lang="en-US" b="0" i="0" dirty="0">
                <a:effectLst/>
              </a:rPr>
              <a:t>​</a:t>
            </a:r>
          </a:p>
          <a:p>
            <a:pPr algn="ctr" fontAlgn="base"/>
            <a:r>
              <a:rPr lang="en-US" b="0" i="0" dirty="0">
                <a:effectLst/>
              </a:rPr>
              <a:t>To explore how we can support your professional journey, please contact us to arrange a meeting with one of our specialists. Together, we can unlock new opportunities for growth and collaboration.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806496-E01D-E2C7-B89A-0472D88CA1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0"/>
          <a:stretch/>
        </p:blipFill>
        <p:spPr>
          <a:xfrm>
            <a:off x="0" y="0"/>
            <a:ext cx="121920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70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E1AA18-0782-C7EF-2E90-8F70EFEBC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11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29017CE-C350-3EAE-8D67-6BAD5F9261D6}"/>
              </a:ext>
            </a:extLst>
          </p:cNvPr>
          <p:cNvSpPr/>
          <p:nvPr/>
        </p:nvSpPr>
        <p:spPr>
          <a:xfrm>
            <a:off x="467535" y="328910"/>
            <a:ext cx="11256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r>
              <a:rPr lang="en-US" sz="5400" b="1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ow to Join our Corporate Community</a:t>
            </a:r>
            <a:endParaRPr lang="en-US" sz="5400" b="1" cap="none" spc="0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41F1F9-F49D-82A2-C3C0-F63DAC85E5DA}"/>
              </a:ext>
            </a:extLst>
          </p:cNvPr>
          <p:cNvSpPr txBox="1"/>
          <p:nvPr/>
        </p:nvSpPr>
        <p:spPr>
          <a:xfrm>
            <a:off x="0" y="191006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Monthly News Letter  - Subscribe to our Monthly News letter – get the latest Regional and Sector focused 	  	                                                 		       News direct to your email – free to sign up, once a month with focused news to your region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1FE342-854E-3320-7760-4454EBB2B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35" y="3429000"/>
            <a:ext cx="1894665" cy="10561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69137B-32F5-6E12-1598-CCAFEB4996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8" r="1070"/>
          <a:stretch/>
        </p:blipFill>
        <p:spPr>
          <a:xfrm>
            <a:off x="-1" y="2882296"/>
            <a:ext cx="12192000" cy="3796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BC2773-EE49-D514-B4AD-C60119F31FF5}"/>
              </a:ext>
            </a:extLst>
          </p:cNvPr>
          <p:cNvSpPr txBox="1"/>
          <p:nvPr/>
        </p:nvSpPr>
        <p:spPr>
          <a:xfrm>
            <a:off x="567142" y="3474484"/>
            <a:ext cx="1695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Feature News &amp; Articles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AC0145-9A80-DB16-E0FD-EA6F227730B9}"/>
              </a:ext>
            </a:extLst>
          </p:cNvPr>
          <p:cNvSpPr txBox="1"/>
          <p:nvPr/>
        </p:nvSpPr>
        <p:spPr>
          <a:xfrm>
            <a:off x="567142" y="4021039"/>
            <a:ext cx="1695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Expert Opinions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CAF87B-1BDF-567A-2987-FDE32FD1EFDF}"/>
              </a:ext>
            </a:extLst>
          </p:cNvPr>
          <p:cNvSpPr txBox="1"/>
          <p:nvPr/>
        </p:nvSpPr>
        <p:spPr>
          <a:xfrm>
            <a:off x="7405687" y="1530430"/>
            <a:ext cx="4786312" cy="379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https://www.corporate-news.co.uk/plans-pricing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C37E78-4EE5-C833-077E-9FD738150A02}"/>
              </a:ext>
            </a:extLst>
          </p:cNvPr>
          <p:cNvSpPr txBox="1"/>
          <p:nvPr/>
        </p:nvSpPr>
        <p:spPr>
          <a:xfrm>
            <a:off x="2766607" y="3797649"/>
            <a:ext cx="9425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helvetica-w01-light"/>
              </a:rPr>
              <a:t>Promote your News Article or Expert Opinion, With Corporate News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helvetica-w01-light"/>
              </a:rPr>
              <a:t>Your content, Your News, Your Opinion, on Corporate News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helvetica-w01-light"/>
              </a:rPr>
              <a:t>News Articles are issued the </a:t>
            </a:r>
            <a:r>
              <a:rPr lang="en-US" dirty="0">
                <a:solidFill>
                  <a:srgbClr val="000000"/>
                </a:solidFill>
                <a:latin typeface="helvetica-w01-light"/>
              </a:rPr>
              <a:t>Following 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-w01-light"/>
              </a:rPr>
              <a:t>day</a:t>
            </a:r>
            <a:endParaRPr lang="en-US" dirty="0">
              <a:solidFill>
                <a:srgbClr val="000000"/>
              </a:solidFill>
              <a:latin typeface="helvetica-w01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helvetica-w01-light"/>
              </a:rPr>
              <a:t>Select your Region &amp;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helvetica-w01-light"/>
              </a:rPr>
              <a:t>Write your article and attach images</a:t>
            </a:r>
            <a:endParaRPr lang="en-US" dirty="0">
              <a:solidFill>
                <a:srgbClr val="000000"/>
              </a:solidFill>
              <a:latin typeface="helvetica-w01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helvetica-w01-light"/>
              </a:rPr>
              <a:t>Promoted on the Website &amp; Linked In network.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helvetica-w01-light"/>
              </a:rPr>
              <a:t>Issued on our Monthly Newsletter shared in the Region.</a:t>
            </a:r>
            <a:endParaRPr lang="en-US" dirty="0">
              <a:solidFill>
                <a:srgbClr val="000000"/>
              </a:solidFill>
              <a:latin typeface="helvetica-w01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-w01-light"/>
              </a:rPr>
              <a:t>Corporate News Subscription account can be used by multiple people within your team.</a:t>
            </a:r>
          </a:p>
        </p:txBody>
      </p:sp>
    </p:spTree>
    <p:extLst>
      <p:ext uri="{BB962C8B-B14F-4D97-AF65-F5344CB8AC3E}">
        <p14:creationId xmlns:p14="http://schemas.microsoft.com/office/powerpoint/2010/main" val="844487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732D5D7-A463-5411-1056-B1A15CAF769D}"/>
              </a:ext>
            </a:extLst>
          </p:cNvPr>
          <p:cNvSpPr txBox="1"/>
          <p:nvPr/>
        </p:nvSpPr>
        <p:spPr>
          <a:xfrm>
            <a:off x="1647825" y="3992562"/>
            <a:ext cx="105441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helvetica-w01-light"/>
              </a:rPr>
              <a:t>Promote your events on Corporate-news.co.uk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helvetica-w01-light"/>
              </a:rPr>
              <a:t>Event Details will be issued on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helvetica-w01-light"/>
              </a:rPr>
              <a:t>Issued on linked in posts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helvetica-w01-light"/>
              </a:rPr>
              <a:t>Attach - ticket link, URL's All info for example pictures Links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helvetica-w01-light"/>
              </a:rPr>
              <a:t>Events will stay live up until event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helvetica-w01-light"/>
              </a:rPr>
              <a:t>Post up to one event a day to generate event awareness.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helvetica-w01-light"/>
              </a:rPr>
              <a:t> we aim to help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helvetica-w01-light"/>
              </a:rPr>
              <a:t> to boost event reach and ticket sales.</a:t>
            </a:r>
          </a:p>
          <a:p>
            <a:r>
              <a:rPr lang="en-US" sz="1600" dirty="0">
                <a:solidFill>
                  <a:srgbClr val="000000"/>
                </a:solidFill>
                <a:latin typeface="helvetica-w01-light"/>
              </a:rPr>
              <a:t>Business Bio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helvetica-w01-light"/>
              </a:rPr>
              <a:t>Promote your Business on Corporate-news.co.uk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helvetica-w01-light"/>
              </a:rPr>
              <a:t>View and Search by all sectors</a:t>
            </a:r>
            <a:r>
              <a:rPr lang="en-US" sz="1600" dirty="0">
                <a:solidFill>
                  <a:srgbClr val="000000"/>
                </a:solidFill>
                <a:latin typeface="helvetica-w01-light"/>
              </a:rPr>
              <a:t>,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helvetica-w01-light"/>
              </a:rPr>
              <a:t> View and Search by all sectors</a:t>
            </a:r>
            <a:r>
              <a:rPr lang="en-US" sz="1600" dirty="0">
                <a:solidFill>
                  <a:srgbClr val="000000"/>
                </a:solidFill>
                <a:latin typeface="helvetica-w01-light"/>
              </a:rPr>
              <a:t>,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helvetica-w01-light"/>
              </a:rPr>
              <a:t>Contact details &amp; Sector Focused</a:t>
            </a:r>
            <a:endParaRPr lang="en-US" sz="1600" dirty="0">
              <a:solidFill>
                <a:srgbClr val="000000"/>
              </a:solidFill>
              <a:latin typeface="helvetica-w01-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4EC748-80C0-2003-43D7-D01E8E7B63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0"/>
          <a:stretch/>
        </p:blipFill>
        <p:spPr>
          <a:xfrm>
            <a:off x="0" y="0"/>
            <a:ext cx="12192000" cy="1638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11C3F7-93A0-02E5-7A93-D237C886E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92" y="2059635"/>
            <a:ext cx="1894665" cy="9233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017B00-DB4E-0630-C1AF-1DEBC104E9B6}"/>
              </a:ext>
            </a:extLst>
          </p:cNvPr>
          <p:cNvSpPr txBox="1"/>
          <p:nvPr/>
        </p:nvSpPr>
        <p:spPr>
          <a:xfrm>
            <a:off x="835211" y="2086445"/>
            <a:ext cx="1695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Corporate</a:t>
            </a:r>
          </a:p>
          <a:p>
            <a:pPr algn="ctr"/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Jobs &amp; Recruiters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D0A9BE-1F19-60FC-8615-84792EEEEDA9}"/>
              </a:ext>
            </a:extLst>
          </p:cNvPr>
          <p:cNvSpPr txBox="1"/>
          <p:nvPr/>
        </p:nvSpPr>
        <p:spPr>
          <a:xfrm>
            <a:off x="2766608" y="1715243"/>
            <a:ext cx="942539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helvetica-w01-light"/>
              </a:rPr>
              <a:t>Promote your Job Description on Corporate-news.co.uk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helvetica-w01-light"/>
              </a:rPr>
              <a:t>Your content, Your News, Your Opinion, on Corporate News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helvetica-w01-light"/>
              </a:rPr>
              <a:t>Multiple Job Adverts under your profile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helvetica-w01-light"/>
              </a:rPr>
              <a:t>Recruiters Profile on Business Directory with their dedicated page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helvetica-w01-light"/>
              </a:rPr>
              <a:t>Your Content, Your Description, Your image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helvetica-w01-light"/>
              </a:rPr>
              <a:t>Attach Direct Web links, URL's and Email address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helvetica-w01-light"/>
              </a:rPr>
              <a:t>Key profiles will be listed on the news letter each month </a:t>
            </a:r>
            <a:endParaRPr lang="en-US" sz="1600" dirty="0">
              <a:solidFill>
                <a:srgbClr val="000000"/>
              </a:solidFill>
              <a:latin typeface="helvetica-w01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helvetica-w01-light"/>
              </a:rPr>
              <a:t>Corporate News Subscription account can be used by multiple people within your team</a:t>
            </a:r>
            <a:r>
              <a:rPr lang="en-US" dirty="0">
                <a:solidFill>
                  <a:srgbClr val="000000"/>
                </a:solidFill>
                <a:latin typeface="helvetica-w01-light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BEE527-F1FB-B1EF-C4C0-6392DA08E6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685" y="4075151"/>
            <a:ext cx="1894665" cy="9233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4792A1-A075-E700-0F60-C1331CD1B967}"/>
              </a:ext>
            </a:extLst>
          </p:cNvPr>
          <p:cNvSpPr txBox="1"/>
          <p:nvPr/>
        </p:nvSpPr>
        <p:spPr>
          <a:xfrm>
            <a:off x="9387292" y="4069505"/>
            <a:ext cx="1695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Corporate</a:t>
            </a:r>
          </a:p>
          <a:p>
            <a:pPr algn="ctr"/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Events &amp; </a:t>
            </a:r>
          </a:p>
          <a:p>
            <a:pPr algn="ctr"/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Directory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19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C9690D-F5CA-7D16-0679-FE6CED8B6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11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D4AADAD-FBAF-0FC6-FEAD-F9C2AE349FAD}"/>
              </a:ext>
            </a:extLst>
          </p:cNvPr>
          <p:cNvSpPr/>
          <p:nvPr/>
        </p:nvSpPr>
        <p:spPr>
          <a:xfrm>
            <a:off x="3874884" y="328910"/>
            <a:ext cx="4442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Advertisement</a:t>
            </a:r>
            <a:endParaRPr lang="en-US" sz="5400" b="1" cap="none" spc="0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3CFB12-0D33-A1A0-762D-46D485118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516" y="1609723"/>
            <a:ext cx="6354967" cy="9871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707F10-DE09-25F1-16A2-3BAAE52F3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11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D1F2EE-AB2B-3989-F008-9F9B5E34DC16}"/>
              </a:ext>
            </a:extLst>
          </p:cNvPr>
          <p:cNvSpPr txBox="1"/>
          <p:nvPr/>
        </p:nvSpPr>
        <p:spPr>
          <a:xfrm>
            <a:off x="4198733" y="2625475"/>
            <a:ext cx="4344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solidFill>
                  <a:srgbClr val="000000"/>
                </a:solidFill>
                <a:effectLst/>
                <a:latin typeface="helvetica-w01-light"/>
              </a:rPr>
              <a:t>Top Banner Advertisement </a:t>
            </a:r>
            <a:endParaRPr lang="en-US" sz="2400" dirty="0">
              <a:solidFill>
                <a:srgbClr val="000000"/>
              </a:solidFill>
              <a:latin typeface="helvetica-w01-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C3EFC1-7801-D304-DE80-6FE93178122E}"/>
              </a:ext>
            </a:extLst>
          </p:cNvPr>
          <p:cNvSpPr/>
          <p:nvPr/>
        </p:nvSpPr>
        <p:spPr>
          <a:xfrm>
            <a:off x="3796334" y="328910"/>
            <a:ext cx="4599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Advertisement </a:t>
            </a:r>
            <a:endParaRPr lang="en-US" sz="5400" b="1" cap="none" spc="0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833E42-77F8-D873-1231-1EECC291DD10}"/>
              </a:ext>
            </a:extLst>
          </p:cNvPr>
          <p:cNvSpPr txBox="1"/>
          <p:nvPr/>
        </p:nvSpPr>
        <p:spPr>
          <a:xfrm>
            <a:off x="582208" y="2114968"/>
            <a:ext cx="2914650" cy="1572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 page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 banner £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PW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Middle Banner - £150 PW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0ACA62-7D57-3640-0DBA-8BCC6259EC8E}"/>
              </a:ext>
            </a:extLst>
          </p:cNvPr>
          <p:cNvSpPr txBox="1"/>
          <p:nvPr/>
        </p:nvSpPr>
        <p:spPr>
          <a:xfrm>
            <a:off x="8629649" y="2103312"/>
            <a:ext cx="2914650" cy="1572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x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Pages</a:t>
            </a:r>
          </a:p>
          <a:p>
            <a:pPr algn="r">
              <a:lnSpc>
                <a:spcPct val="107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 banner £15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PW</a:t>
            </a:r>
          </a:p>
          <a:p>
            <a:pPr algn="r">
              <a:lnSpc>
                <a:spcPct val="107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Middle Banner - £150 PW</a:t>
            </a: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B349DB-2D48-6647-8FEA-9570BA8BF43A}"/>
              </a:ext>
            </a:extLst>
          </p:cNvPr>
          <p:cNvSpPr txBox="1"/>
          <p:nvPr/>
        </p:nvSpPr>
        <p:spPr>
          <a:xfrm>
            <a:off x="3145616" y="3314419"/>
            <a:ext cx="2628901" cy="774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Jobs &amp; Recruiters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 Banner  £150 PW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749AA2-9E86-AEC4-B6BF-F4ABD7689DE3}"/>
              </a:ext>
            </a:extLst>
          </p:cNvPr>
          <p:cNvSpPr txBox="1"/>
          <p:nvPr/>
        </p:nvSpPr>
        <p:spPr>
          <a:xfrm>
            <a:off x="6417482" y="3288476"/>
            <a:ext cx="2628901" cy="774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Events </a:t>
            </a: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 Banner £150 PW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AF80810-B317-AB83-06AA-39AF1B6538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16" y="4221205"/>
            <a:ext cx="2209800" cy="2209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2FF5864-7F91-4AE5-681D-D0CBDBC92F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483" y="4235491"/>
            <a:ext cx="2209800" cy="218122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ED045BD-3447-7696-AA70-ABE5CE6B0A19}"/>
              </a:ext>
            </a:extLst>
          </p:cNvPr>
          <p:cNvSpPr/>
          <p:nvPr/>
        </p:nvSpPr>
        <p:spPr>
          <a:xfrm>
            <a:off x="775197" y="3421104"/>
            <a:ext cx="2242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MPU 1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1E318A5-EDBC-67C1-8EDE-C4ADA0C6995C}"/>
              </a:ext>
            </a:extLst>
          </p:cNvPr>
          <p:cNvSpPr/>
          <p:nvPr/>
        </p:nvSpPr>
        <p:spPr>
          <a:xfrm>
            <a:off x="9362175" y="3429000"/>
            <a:ext cx="2242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MPU 2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786AA3-E47F-82A8-5703-3E35F7CDD0F1}"/>
              </a:ext>
            </a:extLst>
          </p:cNvPr>
          <p:cNvSpPr txBox="1"/>
          <p:nvPr/>
        </p:nvSpPr>
        <p:spPr>
          <a:xfrm>
            <a:off x="3096849" y="4462068"/>
            <a:ext cx="2209800" cy="1374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 page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MPU 1 – £200 PW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MPU 2 – 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150 PW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14EA6B-5B09-9A00-21C4-20737029C2FB}"/>
              </a:ext>
            </a:extLst>
          </p:cNvPr>
          <p:cNvSpPr txBox="1"/>
          <p:nvPr/>
        </p:nvSpPr>
        <p:spPr>
          <a:xfrm>
            <a:off x="7438044" y="4455086"/>
            <a:ext cx="2209800" cy="1374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x Sector Page 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MPU 1 – £200 PW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MPU 2 – 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150 PW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03E5AF-AE35-0383-D49E-E96AF2CE4A64}"/>
              </a:ext>
            </a:extLst>
          </p:cNvPr>
          <p:cNvSpPr txBox="1"/>
          <p:nvPr/>
        </p:nvSpPr>
        <p:spPr>
          <a:xfrm>
            <a:off x="4538557" y="5632756"/>
            <a:ext cx="1695207" cy="978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Jobs &amp; Recruiters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MPU 1  x £200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MPU 2 x £150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7AD4A0C-AC3F-B931-8A01-E0794D8ADE86}"/>
              </a:ext>
            </a:extLst>
          </p:cNvPr>
          <p:cNvSpPr txBox="1"/>
          <p:nvPr/>
        </p:nvSpPr>
        <p:spPr>
          <a:xfrm>
            <a:off x="6182323" y="5655709"/>
            <a:ext cx="1488734" cy="978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Events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MPU 1  x £200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MPU 2 x £150</a:t>
            </a:r>
          </a:p>
        </p:txBody>
      </p:sp>
    </p:spTree>
    <p:extLst>
      <p:ext uri="{BB962C8B-B14F-4D97-AF65-F5344CB8AC3E}">
        <p14:creationId xmlns:p14="http://schemas.microsoft.com/office/powerpoint/2010/main" val="3538553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EB02EB-88C6-5F4B-09BB-7BDEA5ABD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11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F848C3A-BC0C-7E04-3FEB-22CAC33F254B}"/>
              </a:ext>
            </a:extLst>
          </p:cNvPr>
          <p:cNvSpPr/>
          <p:nvPr/>
        </p:nvSpPr>
        <p:spPr>
          <a:xfrm>
            <a:off x="1475008" y="328910"/>
            <a:ext cx="92420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Join The Corporate Community</a:t>
            </a:r>
            <a:endParaRPr lang="en-US" sz="5400" b="1" cap="none" spc="0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D5CE1F-258E-18FF-936F-65C1679E9FF1}"/>
              </a:ext>
            </a:extLst>
          </p:cNvPr>
          <p:cNvSpPr txBox="1"/>
          <p:nvPr/>
        </p:nvSpPr>
        <p:spPr>
          <a:xfrm>
            <a:off x="1475008" y="2311749"/>
            <a:ext cx="942539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0000"/>
                </a:solidFill>
                <a:latin typeface="helvetica-w01-light"/>
              </a:rPr>
              <a:t>Get in touch!</a:t>
            </a:r>
          </a:p>
          <a:p>
            <a:pPr algn="ctr"/>
            <a:endParaRPr lang="en-US" sz="2800" dirty="0">
              <a:solidFill>
                <a:srgbClr val="000000"/>
              </a:solidFill>
              <a:latin typeface="helvetica-w01-light"/>
            </a:endParaRP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helvetica-w01-light"/>
                <a:hlinkClick r:id="rId3"/>
              </a:rPr>
              <a:t>Info@corporate-news.co.uk</a:t>
            </a:r>
            <a:endParaRPr lang="en-US" sz="2800" dirty="0">
              <a:solidFill>
                <a:srgbClr val="000000"/>
              </a:solidFill>
              <a:latin typeface="helvetica-w01-light"/>
            </a:endParaRPr>
          </a:p>
          <a:p>
            <a:pPr algn="ctr"/>
            <a:r>
              <a:rPr lang="en-GB" sz="2800" dirty="0">
                <a:solidFill>
                  <a:srgbClr val="000000"/>
                </a:solidFill>
                <a:latin typeface="helvetica-w01-light"/>
                <a:hlinkClick r:id="rId4"/>
              </a:rPr>
              <a:t>https://www.corporate-news.co.uk/</a:t>
            </a:r>
            <a:endParaRPr lang="en-US" sz="2800" dirty="0">
              <a:solidFill>
                <a:srgbClr val="000000"/>
              </a:solidFill>
              <a:latin typeface="helvetica-w01-light"/>
            </a:endParaRPr>
          </a:p>
          <a:p>
            <a:pPr algn="ctr"/>
            <a:endParaRPr lang="en-US" sz="2800" dirty="0">
              <a:solidFill>
                <a:srgbClr val="000000"/>
              </a:solidFill>
              <a:latin typeface="helvetica-w01-light"/>
            </a:endParaRP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helvetica-w01-light"/>
              </a:rPr>
              <a:t>Book in a teams call 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helvetica-w01-light"/>
              </a:rPr>
              <a:t> Join our corporate Community </a:t>
            </a:r>
          </a:p>
        </p:txBody>
      </p:sp>
    </p:spTree>
    <p:extLst>
      <p:ext uri="{BB962C8B-B14F-4D97-AF65-F5344CB8AC3E}">
        <p14:creationId xmlns:p14="http://schemas.microsoft.com/office/powerpoint/2010/main" val="3795548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637</Words>
  <Application>Microsoft Office PowerPoint</Application>
  <PresentationFormat>Widescreen</PresentationFormat>
  <Paragraphs>78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helvetica-w01-light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Satpal</dc:creator>
  <cp:lastModifiedBy>Satpal</cp:lastModifiedBy>
  <cp:revision>8</cp:revision>
  <dcterms:created xsi:type="dcterms:W3CDTF">2024-11-19T13:42:49Z</dcterms:created>
  <dcterms:modified xsi:type="dcterms:W3CDTF">2024-11-19T15:48:41Z</dcterms:modified>
</cp:coreProperties>
</file>